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1" r:id="rId5"/>
    <p:sldId id="258" r:id="rId6"/>
    <p:sldId id="259" r:id="rId7"/>
    <p:sldId id="260" r:id="rId8"/>
    <p:sldId id="263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c1c74fd5-67fa-43d8-8063-0adb3063a5fc" providerId="ADAL" clId="{B309123A-2AB8-4E5E-A242-5FA0235E68D0}"/>
    <pc:docChg chg="modSld">
      <pc:chgData name="Jacintha Westerink" userId="c1c74fd5-67fa-43d8-8063-0adb3063a5fc" providerId="ADAL" clId="{B309123A-2AB8-4E5E-A242-5FA0235E68D0}" dt="2020-03-17T12:13:21.706" v="1" actId="1036"/>
      <pc:docMkLst>
        <pc:docMk/>
      </pc:docMkLst>
      <pc:sldChg chg="modSp mod">
        <pc:chgData name="Jacintha Westerink" userId="c1c74fd5-67fa-43d8-8063-0adb3063a5fc" providerId="ADAL" clId="{B309123A-2AB8-4E5E-A242-5FA0235E68D0}" dt="2020-03-17T12:13:21.706" v="1" actId="1036"/>
        <pc:sldMkLst>
          <pc:docMk/>
          <pc:sldMk cId="1037736835" sldId="261"/>
        </pc:sldMkLst>
        <pc:picChg chg="mod">
          <ac:chgData name="Jacintha Westerink" userId="c1c74fd5-67fa-43d8-8063-0adb3063a5fc" providerId="ADAL" clId="{B309123A-2AB8-4E5E-A242-5FA0235E68D0}" dt="2020-03-17T12:13:21.706" v="1" actId="1036"/>
          <ac:picMkLst>
            <pc:docMk/>
            <pc:sldMk cId="1037736835" sldId="261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15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9408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3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72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415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73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0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550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7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0640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80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7EC9-062A-4FA4-A399-9C343CA3032D}" type="datetimeFigureOut">
              <a:rPr lang="nl-NL" smtClean="0"/>
              <a:t>17-3-2020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0C043-A2DB-4BD5-A3AD-17D97F761E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099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46224" y="185737"/>
            <a:ext cx="7224157" cy="2387600"/>
          </a:xfrm>
        </p:spPr>
        <p:txBody>
          <a:bodyPr/>
          <a:lstStyle/>
          <a:p>
            <a:r>
              <a:rPr lang="nl-NL" dirty="0"/>
              <a:t>Morfologie </a:t>
            </a:r>
            <a:br>
              <a:rPr lang="nl-NL" dirty="0"/>
            </a:br>
            <a:r>
              <a:rPr lang="nl-NL" dirty="0"/>
              <a:t>Stengel en Wortel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58E50C5D-90E7-41B6-9B1B-E761E4E20A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0F25BC7-A74D-4479-BBCB-9A711059E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285" y="3255962"/>
            <a:ext cx="4434294" cy="30218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54A93D-ECD3-40BA-B741-F029675F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4" y="185737"/>
            <a:ext cx="34194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2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32E56-D416-4ADC-A604-9188CC82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Onderdelen van een wortelkluit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92733C95-AE9F-4DF3-8087-096A0E3EE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404" y="1494883"/>
            <a:ext cx="11387911" cy="526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8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DD99C-BEB8-4669-92DD-37D96106D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E945BF-C7CD-4BC5-B5D8-6CF890861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774576" cy="1769222"/>
          </a:xfrm>
        </p:spPr>
        <p:txBody>
          <a:bodyPr/>
          <a:lstStyle/>
          <a:p>
            <a:r>
              <a:rPr lang="nl-NL" dirty="0"/>
              <a:t>wortelkluit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214D8F-7552-4271-A7CC-131BE2305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909" y="2054224"/>
            <a:ext cx="2312091" cy="4283823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C94BAF9-342E-441D-9027-E8AC3D441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33" y="2054224"/>
            <a:ext cx="2509314" cy="280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5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C05C00-1D79-41F0-8BA5-524235AD3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29" y="102477"/>
            <a:ext cx="10515600" cy="1325563"/>
          </a:xfrm>
        </p:spPr>
        <p:txBody>
          <a:bodyPr/>
          <a:lstStyle/>
          <a:p>
            <a:r>
              <a:rPr lang="nl-NL" dirty="0"/>
              <a:t>Soorten  wortels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847A36-464F-41CC-B0BD-715F19CA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515" y="1428040"/>
            <a:ext cx="8258783" cy="529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56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EE6021D-8FFB-4DF0-BF6E-DDB361F22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65" y="2007812"/>
            <a:ext cx="4899212" cy="477846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Luchtwortels: groei vanuit knopen uit de stengel</a:t>
            </a:r>
          </a:p>
          <a:p>
            <a:pPr marL="0" indent="0">
              <a:buNone/>
            </a:pPr>
            <a:r>
              <a:rPr lang="nl-NL" dirty="0"/>
              <a:t>   (</a:t>
            </a:r>
            <a:r>
              <a:rPr lang="nl-NL" dirty="0" err="1"/>
              <a:t>Monstera</a:t>
            </a:r>
            <a:r>
              <a:rPr lang="nl-NL" dirty="0"/>
              <a:t>, Orchidee)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Ademwortels: kegelvormige wortels die boven het water (of grond) uitkomen en zo lucht kunnen opnemen (moerasplanten, mangrove)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E3F9397-79BC-4826-AB32-147842600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802" y="2766304"/>
            <a:ext cx="4304001" cy="420480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B701F6F-3E9F-4112-9809-6E41E89C7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591" y="0"/>
            <a:ext cx="2619375" cy="4495800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677449A6-9FE1-4384-AE7A-3B435C0D3237}"/>
              </a:ext>
            </a:extLst>
          </p:cNvPr>
          <p:cNvSpPr/>
          <p:nvPr/>
        </p:nvSpPr>
        <p:spPr>
          <a:xfrm>
            <a:off x="9182911" y="2733472"/>
            <a:ext cx="2927891" cy="6955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B648D7C-25B6-4B0F-AC44-052181501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490" y="0"/>
            <a:ext cx="2725477" cy="32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8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9B393-8611-40C0-9B36-A6158244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0178F5-20E9-433B-92B2-A9B09C6B4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5672"/>
            <a:ext cx="4764741" cy="4667250"/>
          </a:xfrm>
        </p:spPr>
        <p:txBody>
          <a:bodyPr/>
          <a:lstStyle/>
          <a:p>
            <a:r>
              <a:rPr lang="nl-NL" dirty="0"/>
              <a:t>Hechtwortels: korte wortels die aan klimmende stengels groeien (Hedera)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4D9725C-B34B-43D7-B31E-AE16A3253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28" y="2372472"/>
            <a:ext cx="4552950" cy="36004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5238AE-46B8-4ECD-B285-A130D210E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4" y="3410551"/>
            <a:ext cx="4158362" cy="343400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28E76457-DEA2-4035-984C-4B16ADA76C73}"/>
              </a:ext>
            </a:extLst>
          </p:cNvPr>
          <p:cNvSpPr/>
          <p:nvPr/>
        </p:nvSpPr>
        <p:spPr>
          <a:xfrm>
            <a:off x="7100047" y="2294965"/>
            <a:ext cx="2043953" cy="923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4FC38FE-4F16-41BC-BB21-4D272ADA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325" y="0"/>
            <a:ext cx="50196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1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De stengel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82A6DD5-42A2-4337-986B-F4F28D4DE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A5219B-072D-4A14-8860-41C46F2BC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674" y="1690687"/>
            <a:ext cx="3741095" cy="480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9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Kenmerken van de stengel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effectLst/>
              </a:rPr>
              <a:t>De stengel geeft de plant </a:t>
            </a:r>
            <a:r>
              <a:rPr lang="nl-NL" b="1" u="sng" dirty="0">
                <a:effectLst/>
              </a:rPr>
              <a:t>stevigheid</a:t>
            </a:r>
            <a:r>
              <a:rPr lang="nl-NL" dirty="0">
                <a:effectLst/>
              </a:rPr>
              <a:t>. Het draagt als het ware de bladeren en de bloemen.</a:t>
            </a:r>
          </a:p>
          <a:p>
            <a:endParaRPr lang="nl-NL" dirty="0">
              <a:effectLst/>
            </a:endParaRPr>
          </a:p>
          <a:p>
            <a:r>
              <a:rPr lang="nl-NL" dirty="0">
                <a:effectLst/>
              </a:rPr>
              <a:t> </a:t>
            </a:r>
            <a:r>
              <a:rPr lang="nl-NL" dirty="0"/>
              <a:t>Z</a:t>
            </a:r>
            <a:r>
              <a:rPr lang="nl-NL" dirty="0">
                <a:effectLst/>
              </a:rPr>
              <a:t>orgt voor </a:t>
            </a:r>
            <a:r>
              <a:rPr lang="nl-NL" b="1" u="sng" dirty="0">
                <a:effectLst/>
              </a:rPr>
              <a:t>transport</a:t>
            </a:r>
            <a:r>
              <a:rPr lang="nl-NL" dirty="0">
                <a:effectLst/>
              </a:rPr>
              <a:t> van water en het vervoeren van voedingstoffen. Dit gebeurd door vaatbundels. </a:t>
            </a:r>
          </a:p>
          <a:p>
            <a:endParaRPr lang="nl-NL" dirty="0"/>
          </a:p>
          <a:p>
            <a:r>
              <a:rPr lang="nl-NL" dirty="0"/>
              <a:t>Z</a:t>
            </a:r>
            <a:r>
              <a:rPr lang="nl-NL" dirty="0">
                <a:effectLst/>
              </a:rPr>
              <a:t>orgt de stengel voor de </a:t>
            </a:r>
            <a:r>
              <a:rPr lang="nl-NL" b="1" u="sng" dirty="0">
                <a:effectLst/>
              </a:rPr>
              <a:t>groei</a:t>
            </a:r>
            <a:r>
              <a:rPr lang="nl-NL" dirty="0">
                <a:effectLst/>
              </a:rPr>
              <a:t> van de plant → groei in de lengte en in dikte.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084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  <a:r>
              <a:rPr lang="nl-NL" b="1" dirty="0"/>
              <a:t>Vaatbundels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Hier worden de (voeding)stoffen van de plant door vervoerd.</a:t>
            </a:r>
          </a:p>
          <a:p>
            <a:r>
              <a:rPr lang="nl-NL" dirty="0"/>
              <a:t>Je kunt het vergelijken als een soort buisjes die door de plant heen lopen.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6637"/>
            <a:ext cx="2143125" cy="214312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87" y="4100512"/>
            <a:ext cx="2857500" cy="16002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410051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3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De bouw van stengels.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/>
                  <a:t>Knopen→ de plek waar een blad aan de stengel vastzit</a:t>
                </a:r>
              </a:p>
              <a:p>
                <a:r>
                  <a:rPr lang="nl-NL" dirty="0"/>
                  <a:t>Lid </a:t>
                </a:r>
                <a14:m>
                  <m:oMath xmlns:m="http://schemas.openxmlformats.org/officeDocument/2006/math">
                    <m:r>
                      <a:rPr lang="nl-NL" i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nl-NL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het stuk stengel tussen twee knopen</a:t>
                </a:r>
              </a:p>
              <a:p>
                <a:r>
                  <a:rPr lang="nl-NL" dirty="0"/>
                  <a:t>Okselknop →bevindt zich op de plaats van een knoop, hieruit kan het volgende jaar een zijstengel met bladeren groeien</a:t>
                </a:r>
              </a:p>
              <a:p>
                <a:r>
                  <a:rPr lang="nl-NL" dirty="0"/>
                  <a:t>Eindknop bevindt zich aan het uiteinde van een stengel, hieruit groeit het volgende jaar een nieuw stuk van deze stengel met bladeren.</a:t>
                </a:r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92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900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00083" y="123078"/>
            <a:ext cx="10515600" cy="1325563"/>
          </a:xfrm>
        </p:spPr>
        <p:txBody>
          <a:bodyPr/>
          <a:lstStyle/>
          <a:p>
            <a:r>
              <a:rPr lang="nl-NL" b="1" dirty="0"/>
              <a:t>De bouw van een stengel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802" y="1296241"/>
            <a:ext cx="5350809" cy="5489118"/>
          </a:xfrm>
        </p:spPr>
      </p:pic>
    </p:spTree>
    <p:extLst>
      <p:ext uri="{BB962C8B-B14F-4D97-AF65-F5344CB8AC3E}">
        <p14:creationId xmlns:p14="http://schemas.microsoft.com/office/powerpoint/2010/main" val="200638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2 soorten stengels.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 </a:t>
            </a:r>
            <a:r>
              <a:rPr lang="nl-NL" dirty="0"/>
              <a:t>Kruidachtige planten → de stengel bevat weinig hout </a:t>
            </a:r>
          </a:p>
          <a:p>
            <a:pPr marL="0" indent="0">
              <a:buNone/>
            </a:pPr>
            <a:r>
              <a:rPr lang="nl-NL" dirty="0"/>
              <a:t>			        → stevigheid door water, </a:t>
            </a:r>
          </a:p>
          <a:p>
            <a:pPr marL="0" indent="0">
              <a:buNone/>
            </a:pPr>
            <a:r>
              <a:rPr lang="nl-NL" dirty="0"/>
              <a:t>			        → vb. tulp, grassen, narcis.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Houtachtige planten→ de stengels bevatten veel hout </a:t>
            </a:r>
          </a:p>
          <a:p>
            <a:pPr marL="0" indent="0">
              <a:buNone/>
            </a:pPr>
            <a:r>
              <a:rPr lang="nl-NL" dirty="0"/>
              <a:t>			     → stevigheid door houtvaten, </a:t>
            </a:r>
          </a:p>
          <a:p>
            <a:pPr marL="0" indent="0">
              <a:buNone/>
            </a:pPr>
            <a:r>
              <a:rPr lang="nl-NL" dirty="0"/>
              <a:t>			     → vb. bomen en struiken</a:t>
            </a:r>
            <a:r>
              <a:rPr lang="nl-NL" i="1" dirty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8516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Wortels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8193A68-4E13-449F-BE9C-DB1E500F88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736" y="1796442"/>
            <a:ext cx="5364826" cy="477945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D3FBB5F-49BD-47C9-8CCE-35CCC01FE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013" y="1796442"/>
            <a:ext cx="3352309" cy="477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75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Functies van de Wortels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plant </a:t>
            </a:r>
            <a:r>
              <a:rPr lang="nl-NL" b="1" u="sng" dirty="0"/>
              <a:t>hecht</a:t>
            </a:r>
            <a:r>
              <a:rPr lang="nl-NL" dirty="0"/>
              <a:t> zich op deze manier in de bodem.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</a:t>
            </a:r>
            <a:r>
              <a:rPr lang="nl-NL" b="1" u="sng" dirty="0"/>
              <a:t>opnemen</a:t>
            </a:r>
            <a:r>
              <a:rPr lang="nl-NL" dirty="0"/>
              <a:t> van water en voedingszouten</a:t>
            </a:r>
          </a:p>
          <a:p>
            <a:endParaRPr lang="nl-NL" dirty="0"/>
          </a:p>
          <a:p>
            <a:r>
              <a:rPr lang="nl-NL" b="1" u="sng" dirty="0"/>
              <a:t>Transporteren</a:t>
            </a:r>
            <a:r>
              <a:rPr lang="nl-NL" dirty="0"/>
              <a:t> van water en voedingszouten naar blad en bloemen</a:t>
            </a:r>
          </a:p>
          <a:p>
            <a:endParaRPr lang="nl-NL" dirty="0"/>
          </a:p>
          <a:p>
            <a:r>
              <a:rPr lang="nl-NL" dirty="0"/>
              <a:t>Het </a:t>
            </a:r>
            <a:r>
              <a:rPr lang="nl-NL" b="1" u="sng" dirty="0"/>
              <a:t>opslaan</a:t>
            </a:r>
            <a:r>
              <a:rPr lang="nl-NL" dirty="0"/>
              <a:t> van reserve voedsel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7605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323</Words>
  <Application>Microsoft Office PowerPoint</Application>
  <PresentationFormat>Breedbeeld</PresentationFormat>
  <Paragraphs>51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Kantoorthema</vt:lpstr>
      <vt:lpstr>Morfologie  Stengel en Wortel</vt:lpstr>
      <vt:lpstr>De stengel</vt:lpstr>
      <vt:lpstr>Kenmerken van de stengel</vt:lpstr>
      <vt:lpstr>  Vaatbundels</vt:lpstr>
      <vt:lpstr>De bouw van stengels.</vt:lpstr>
      <vt:lpstr>De bouw van een stengel</vt:lpstr>
      <vt:lpstr>2 soorten stengels.</vt:lpstr>
      <vt:lpstr>Wortels</vt:lpstr>
      <vt:lpstr>Functies van de Wortels</vt:lpstr>
      <vt:lpstr>Onderdelen van een wortelkluit</vt:lpstr>
      <vt:lpstr>PowerPoint-presentatie</vt:lpstr>
      <vt:lpstr>Soorten  wortels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Morfologie  Stengel en Wortel</dc:title>
  <dc:creator>lieke jansen</dc:creator>
  <cp:lastModifiedBy>Jacintha Westerink</cp:lastModifiedBy>
  <cp:revision>4</cp:revision>
  <dcterms:created xsi:type="dcterms:W3CDTF">2015-04-27T11:08:05Z</dcterms:created>
  <dcterms:modified xsi:type="dcterms:W3CDTF">2020-03-17T12:13:31Z</dcterms:modified>
</cp:coreProperties>
</file>